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57" r:id="rId4"/>
    <p:sldId id="258" r:id="rId5"/>
    <p:sldId id="259" r:id="rId6"/>
    <p:sldId id="265" r:id="rId7"/>
    <p:sldId id="262" r:id="rId8"/>
    <p:sldId id="263" r:id="rId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4" autoAdjust="0"/>
  </p:normalViewPr>
  <p:slideViewPr>
    <p:cSldViewPr>
      <p:cViewPr varScale="1">
        <p:scale>
          <a:sx n="104" d="100"/>
          <a:sy n="104" d="100"/>
        </p:scale>
        <p:origin x="1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538" y="-84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1C675CB5-D900-40EE-AE6C-60BFFA4E4EAE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75915462-ADA9-4200-BD3A-3EFFC7E25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197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15462-ADA9-4200-BD3A-3EFFC7E25C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10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15462-ADA9-4200-BD3A-3EFFC7E25C5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45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5281-6A41-406E-89B2-AA8301182850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B0E3-D936-4418-9FA7-1BF7FAF6F3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5281-6A41-406E-89B2-AA8301182850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B0E3-D936-4418-9FA7-1BF7FAF6F3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5281-6A41-406E-89B2-AA8301182850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B0E3-D936-4418-9FA7-1BF7FAF6F3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5281-6A41-406E-89B2-AA8301182850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B0E3-D936-4418-9FA7-1BF7FAF6F3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5281-6A41-406E-89B2-AA8301182850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B0E3-D936-4418-9FA7-1BF7FAF6F3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5281-6A41-406E-89B2-AA8301182850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B0E3-D936-4418-9FA7-1BF7FAF6F3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5281-6A41-406E-89B2-AA8301182850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B0E3-D936-4418-9FA7-1BF7FAF6F3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5281-6A41-406E-89B2-AA8301182850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B0E3-D936-4418-9FA7-1BF7FAF6F3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5281-6A41-406E-89B2-AA8301182850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B0E3-D936-4418-9FA7-1BF7FAF6F3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5281-6A41-406E-89B2-AA8301182850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B0E3-D936-4418-9FA7-1BF7FAF6F3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5281-6A41-406E-89B2-AA8301182850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B0E3-D936-4418-9FA7-1BF7FAF6F3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55281-6A41-406E-89B2-AA8301182850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2B0E3-D936-4418-9FA7-1BF7FAF6F3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381500" y="457200"/>
            <a:ext cx="4419600" cy="5767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What were Wilson’s Fourteen Points and how were they received by the other Allies?</a:t>
            </a:r>
            <a:endParaRPr lang="en-US" sz="1600" dirty="0" smtClean="0"/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 smtClean="0"/>
              <a:t>What was the League </a:t>
            </a:r>
            <a:r>
              <a:rPr lang="en-US" sz="1600" dirty="0" smtClean="0"/>
              <a:t>of </a:t>
            </a:r>
            <a:r>
              <a:rPr lang="en-US" sz="1600" dirty="0" smtClean="0"/>
              <a:t>Nations?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Why didn’t the US ratify the League of Nations?</a:t>
            </a:r>
            <a:endParaRPr lang="en-US" sz="16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/>
              <a:t>	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52400" y="228600"/>
            <a:ext cx="4038600" cy="5897563"/>
          </a:xfrm>
        </p:spPr>
        <p:txBody>
          <a:bodyPr>
            <a:normAutofit/>
          </a:bodyPr>
          <a:lstStyle/>
          <a:p>
            <a:pPr marL="0" indent="0" defTabSz="517525">
              <a:buNone/>
            </a:pPr>
            <a:r>
              <a:rPr lang="en-US" sz="2400" dirty="0" smtClean="0"/>
              <a:t>	</a:t>
            </a:r>
            <a:r>
              <a:rPr lang="en-US" sz="2400" dirty="0"/>
              <a:t>WWI </a:t>
            </a:r>
            <a:r>
              <a:rPr lang="en-US" sz="2400" dirty="0"/>
              <a:t>o</a:t>
            </a:r>
            <a:r>
              <a:rPr lang="en-US" sz="2400" dirty="0" smtClean="0"/>
              <a:t>n </a:t>
            </a:r>
            <a:r>
              <a:rPr lang="en-US" sz="2400" dirty="0"/>
              <a:t>O</a:t>
            </a:r>
            <a:r>
              <a:rPr lang="en-US" sz="2400" dirty="0" smtClean="0"/>
              <a:t>ther </a:t>
            </a:r>
            <a:r>
              <a:rPr lang="en-US" sz="2400" dirty="0"/>
              <a:t>F</a:t>
            </a:r>
            <a:r>
              <a:rPr lang="en-US" sz="2400" dirty="0" smtClean="0"/>
              <a:t>ronts</a:t>
            </a:r>
            <a:r>
              <a:rPr lang="en-US" sz="1400" dirty="0" smtClean="0"/>
              <a:t>:</a:t>
            </a:r>
          </a:p>
          <a:p>
            <a:pPr marL="0" indent="0">
              <a:buNone/>
            </a:pPr>
            <a:r>
              <a:rPr lang="en-US" sz="1400" dirty="0" smtClean="0"/>
              <a:t>Choose 2 other important battles/fronts that WWI was fought on and describe them in a paragraph each:</a:t>
            </a:r>
            <a:endParaRPr lang="en-US" sz="1200" dirty="0"/>
          </a:p>
          <a:p>
            <a:pPr algn="ctr">
              <a:buNone/>
            </a:pP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228600" y="6300717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8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686800" y="6330287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9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228600"/>
            <a:ext cx="4419600" cy="5897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/>
              <a:t>	</a:t>
            </a:r>
            <a:endParaRPr lang="en-US" sz="1800" dirty="0" smtClean="0"/>
          </a:p>
          <a:p>
            <a:pPr algn="ctr">
              <a:buNone/>
            </a:pPr>
            <a:r>
              <a:rPr lang="en-US" sz="1800" b="1" u="sng" dirty="0"/>
              <a:t>Treaty of Versailles</a:t>
            </a:r>
          </a:p>
          <a:p>
            <a:pPr>
              <a:buNone/>
            </a:pPr>
            <a:r>
              <a:rPr lang="en-US" sz="1600" dirty="0"/>
              <a:t>Reparations: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/>
              <a:t>Self-Determination: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/>
              <a:t>Ratification: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66592" y="381000"/>
            <a:ext cx="4248807" cy="5592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800" b="1" u="sng" dirty="0" smtClean="0"/>
              <a:t>WWI </a:t>
            </a:r>
            <a:r>
              <a:rPr lang="en-US" sz="1800" b="1" u="sng" dirty="0" smtClean="0"/>
              <a:t>in the American </a:t>
            </a:r>
            <a:r>
              <a:rPr lang="en-US" sz="1800" b="1" u="sng" dirty="0" smtClean="0"/>
              <a:t>Home </a:t>
            </a:r>
            <a:r>
              <a:rPr lang="en-US" sz="1800" b="1" u="sng" dirty="0"/>
              <a:t>F</a:t>
            </a:r>
            <a:r>
              <a:rPr lang="en-US" sz="1800" b="1" u="sng" dirty="0" smtClean="0"/>
              <a:t>ront</a:t>
            </a:r>
            <a:endParaRPr lang="en-US" sz="1800" b="1" u="sng" dirty="0" smtClean="0"/>
          </a:p>
          <a:p>
            <a:pPr marL="0" indent="0">
              <a:buNone/>
            </a:pPr>
            <a:r>
              <a:rPr lang="en-US" sz="1600" dirty="0" smtClean="0"/>
              <a:t>Explain </a:t>
            </a:r>
            <a:r>
              <a:rPr lang="en-US" sz="1600" dirty="0" smtClean="0"/>
              <a:t>the Espionage Act and why </a:t>
            </a:r>
            <a:r>
              <a:rPr lang="en-US" sz="1600" dirty="0" smtClean="0"/>
              <a:t>it was a controversial piece of legislation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1600" dirty="0" smtClean="0"/>
              <a:t>Describe how the American economy </a:t>
            </a:r>
            <a:r>
              <a:rPr lang="en-US" sz="1600" dirty="0" smtClean="0"/>
              <a:t>was impacted </a:t>
            </a:r>
            <a:r>
              <a:rPr lang="en-US" sz="1600" dirty="0" smtClean="0"/>
              <a:t>by WWI. </a:t>
            </a:r>
          </a:p>
          <a:p>
            <a:pPr>
              <a:buNone/>
            </a:pPr>
            <a:r>
              <a:rPr lang="en-US" sz="1600" dirty="0" smtClean="0"/>
              <a:t>	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686800" y="6330287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631095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69790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134" y="228601"/>
            <a:ext cx="4038600" cy="571331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600" u="sng" dirty="0" smtClean="0"/>
              <a:t>Propaganda</a:t>
            </a:r>
          </a:p>
          <a:p>
            <a:pPr marL="0" indent="0">
              <a:buNone/>
            </a:pPr>
            <a:r>
              <a:rPr lang="en-US" sz="1400" dirty="0" smtClean="0"/>
              <a:t>Define propaganda and create a poster that </a:t>
            </a:r>
            <a:r>
              <a:rPr lang="en-US" sz="1400" dirty="0" smtClean="0"/>
              <a:t>could have </a:t>
            </a:r>
            <a:r>
              <a:rPr lang="en-US" sz="1400" dirty="0" smtClean="0"/>
              <a:t>been displayed during WWI. 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457200"/>
            <a:ext cx="4038600" cy="57502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800" u="sng" dirty="0" smtClean="0"/>
              <a:t>Treaty of Versailles: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6700" y="6139811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6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153400" y="6260261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11</a:t>
            </a:r>
            <a:endParaRPr lang="en-US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647700" y="1066800"/>
            <a:ext cx="3581400" cy="51934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8618" y="762000"/>
            <a:ext cx="335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Respond in a paragraph with a thesis and supporting details.</a:t>
            </a:r>
          </a:p>
          <a:p>
            <a:r>
              <a:rPr lang="en-US" sz="1400" i="1" dirty="0"/>
              <a:t>How did the Treaty of Versailles sow the seeds for World War II</a:t>
            </a:r>
            <a:r>
              <a:rPr lang="en-US" sz="1400" i="1" dirty="0" smtClean="0"/>
              <a:t>?</a:t>
            </a:r>
            <a:endParaRPr lang="en-US" sz="105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" y="457199"/>
            <a:ext cx="4038600" cy="5516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800" b="1" u="sng" dirty="0" smtClean="0"/>
              <a:t>Important </a:t>
            </a:r>
            <a:r>
              <a:rPr lang="en-US" sz="1800" b="1" u="sng" dirty="0" smtClean="0"/>
              <a:t>People</a:t>
            </a:r>
            <a:endParaRPr lang="en-US" sz="1800" b="1" u="sng" dirty="0" smtClean="0"/>
          </a:p>
          <a:p>
            <a:pPr>
              <a:buNone/>
            </a:pPr>
            <a:r>
              <a:rPr lang="en-US" sz="1800" b="1" dirty="0" smtClean="0"/>
              <a:t>Write a summary of each </a:t>
            </a:r>
            <a:r>
              <a:rPr lang="en-US" sz="1800" b="1" dirty="0" smtClean="0"/>
              <a:t>person/group: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343400" cy="594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800" b="1" u="sng" dirty="0" smtClean="0"/>
              <a:t>Description </a:t>
            </a:r>
            <a:r>
              <a:rPr lang="en-US" sz="1800" b="1" u="sng" dirty="0" smtClean="0"/>
              <a:t>of Warfare in WWI</a:t>
            </a:r>
          </a:p>
          <a:p>
            <a:pPr>
              <a:buNone/>
            </a:pPr>
            <a:r>
              <a:rPr lang="en-US" sz="1800" dirty="0" smtClean="0"/>
              <a:t>Write a Description on each type of </a:t>
            </a:r>
            <a:r>
              <a:rPr lang="en-US" sz="1800" dirty="0" smtClean="0"/>
              <a:t>warfare:</a:t>
            </a:r>
            <a:endParaRPr lang="en-US" sz="1800" dirty="0" smtClean="0"/>
          </a:p>
          <a:p>
            <a:pPr>
              <a:buNone/>
            </a:pPr>
            <a:r>
              <a:rPr lang="en-US" sz="1800" i="1" dirty="0" smtClean="0"/>
              <a:t>Trench warfare: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i="1" dirty="0" smtClean="0"/>
              <a:t>Machine Guns: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i="1" dirty="0" smtClean="0"/>
              <a:t>Tanks:</a:t>
            </a:r>
          </a:p>
          <a:p>
            <a:pPr>
              <a:buNone/>
            </a:pPr>
            <a:endParaRPr lang="en-US" sz="1800" i="1" dirty="0"/>
          </a:p>
          <a:p>
            <a:pPr>
              <a:buNone/>
            </a:pPr>
            <a:endParaRPr lang="en-US" sz="1800" i="1" dirty="0" smtClean="0"/>
          </a:p>
          <a:p>
            <a:pPr>
              <a:buNone/>
            </a:pPr>
            <a:r>
              <a:rPr lang="en-US" sz="1800" i="1" dirty="0" smtClean="0"/>
              <a:t>Poison Gas:</a:t>
            </a:r>
            <a:endParaRPr lang="en-US" sz="1800" i="1" dirty="0"/>
          </a:p>
          <a:p>
            <a:pPr>
              <a:buNone/>
            </a:pPr>
            <a:endParaRPr lang="en-US" sz="1800" i="1" dirty="0" smtClean="0"/>
          </a:p>
          <a:p>
            <a:pPr>
              <a:buNone/>
            </a:pPr>
            <a:endParaRPr lang="en-US" sz="1800" i="1" dirty="0"/>
          </a:p>
          <a:p>
            <a:pPr>
              <a:buNone/>
            </a:pPr>
            <a:r>
              <a:rPr lang="en-US" sz="1800" i="1" dirty="0" smtClean="0"/>
              <a:t>Airplanes:</a:t>
            </a:r>
          </a:p>
          <a:p>
            <a:pPr algn="ctr">
              <a:buNone/>
            </a:pP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266700" y="6139811"/>
            <a:ext cx="495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12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305800" y="6139811"/>
            <a:ext cx="571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66700" y="1066800"/>
            <a:ext cx="4038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President Woodrow Wilson:</a:t>
            </a:r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r>
              <a:rPr lang="en-US" i="1" dirty="0" smtClean="0"/>
              <a:t>The American Expeditionary Force:</a:t>
            </a:r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r>
              <a:rPr lang="en-US" i="1" dirty="0" smtClean="0"/>
              <a:t>General John J. Pershing:</a:t>
            </a:r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6699" y="6309541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562833" y="43809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13</a:t>
            </a:r>
            <a:endParaRPr lang="en-US" sz="2000" b="1" dirty="0"/>
          </a:p>
        </p:txBody>
      </p:sp>
      <p:sp>
        <p:nvSpPr>
          <p:cNvPr id="2" name="Rectangle 1"/>
          <p:cNvSpPr/>
          <p:nvPr/>
        </p:nvSpPr>
        <p:spPr>
          <a:xfrm>
            <a:off x="266699" y="438090"/>
            <a:ext cx="3771901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1400" b="1" u="sng" dirty="0" smtClean="0"/>
              <a:t>Battle of Argonne Forest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Description: </a:t>
            </a:r>
          </a:p>
          <a:p>
            <a:pPr>
              <a:buNone/>
            </a:pPr>
            <a:endParaRPr lang="en-US" sz="1400" dirty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Letter Home:</a:t>
            </a:r>
            <a:endParaRPr lang="en-US" sz="1400" dirty="0"/>
          </a:p>
          <a:p>
            <a:pPr>
              <a:buNone/>
            </a:pPr>
            <a:r>
              <a:rPr lang="en-US" sz="1200" dirty="0" smtClean="0"/>
              <a:t>Imagine you are a solider at the Battle of Argonne Forest. Write a letter home describing what you see, hear and feel during the battle. This must be 4 sentences long.</a:t>
            </a: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419600" y="225026"/>
            <a:ext cx="4600433" cy="3845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1400" b="1" dirty="0" smtClean="0"/>
              <a:t>Vocabulary </a:t>
            </a:r>
            <a:r>
              <a:rPr lang="en-US" sz="1400" b="1" dirty="0"/>
              <a:t>T</a:t>
            </a:r>
            <a:r>
              <a:rPr lang="en-US" sz="1400" b="1" dirty="0" smtClean="0"/>
              <a:t>erms: Write </a:t>
            </a:r>
            <a:r>
              <a:rPr lang="en-US" sz="1400" b="1" dirty="0" smtClean="0"/>
              <a:t>the definition and draw an image</a:t>
            </a:r>
            <a:endParaRPr lang="en-US" sz="1400" b="1" dirty="0"/>
          </a:p>
        </p:txBody>
      </p:sp>
      <p:sp>
        <p:nvSpPr>
          <p:cNvPr id="10" name="Rectangle 9"/>
          <p:cNvSpPr/>
          <p:nvPr/>
        </p:nvSpPr>
        <p:spPr>
          <a:xfrm>
            <a:off x="4524233" y="814009"/>
            <a:ext cx="2576016" cy="13630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524233" y="2416211"/>
            <a:ext cx="2576016" cy="13664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24233" y="3939820"/>
            <a:ext cx="2576016" cy="1359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24233" y="5538410"/>
            <a:ext cx="2576016" cy="12433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315200" y="794134"/>
            <a:ext cx="1437290" cy="1359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315200" y="2423015"/>
            <a:ext cx="1437290" cy="1359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294728" y="3939819"/>
            <a:ext cx="1437290" cy="1359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315200" y="5568700"/>
            <a:ext cx="1437290" cy="12130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0" y="840238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Conscription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4548114" y="2468219"/>
            <a:ext cx="21051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Great Migration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545842" y="4096687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Sedition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524233" y="5623871"/>
            <a:ext cx="2057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Espionage 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093" y="152400"/>
            <a:ext cx="4038600" cy="381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800" b="1" u="sng" dirty="0" smtClean="0"/>
              <a:t>Vocabulary </a:t>
            </a:r>
            <a:r>
              <a:rPr lang="en-US" sz="1800" b="1" u="sng" dirty="0" smtClean="0"/>
              <a:t>Terms:</a:t>
            </a:r>
            <a:endParaRPr lang="en-US" sz="1800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4137" y="256446"/>
            <a:ext cx="4038600" cy="4293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800" b="1" u="sng" dirty="0" smtClean="0"/>
              <a:t>American Involvement in WWI</a:t>
            </a:r>
            <a:endParaRPr lang="en-US" sz="18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7443" y="51655"/>
            <a:ext cx="495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14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420100" y="6139811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4754048" y="661287"/>
            <a:ext cx="4427483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400" i="1" dirty="0" smtClean="0"/>
              <a:t>Summarize the events below that led </a:t>
            </a:r>
            <a:r>
              <a:rPr lang="en-US" sz="1400" i="1" dirty="0" smtClean="0"/>
              <a:t>to America </a:t>
            </a:r>
            <a:r>
              <a:rPr lang="en-US" sz="1400" i="1" dirty="0" smtClean="0"/>
              <a:t>entering WWI.</a:t>
            </a:r>
          </a:p>
          <a:p>
            <a:pPr>
              <a:buNone/>
            </a:pPr>
            <a:r>
              <a:rPr lang="en-US" sz="1400" dirty="0" smtClean="0"/>
              <a:t> </a:t>
            </a:r>
          </a:p>
          <a:p>
            <a:pPr>
              <a:buNone/>
            </a:pPr>
            <a:r>
              <a:rPr lang="en-US" sz="1400" dirty="0" smtClean="0"/>
              <a:t>Lusitania Sinks:</a:t>
            </a:r>
          </a:p>
          <a:p>
            <a:pPr>
              <a:buNone/>
            </a:pPr>
            <a:endParaRPr lang="en-US" sz="1400" dirty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/>
          </a:p>
          <a:p>
            <a:pPr>
              <a:buNone/>
            </a:pPr>
            <a:r>
              <a:rPr lang="en-US" sz="1400" dirty="0" smtClean="0"/>
              <a:t>Unrestricted Submarine Warfare:</a:t>
            </a:r>
          </a:p>
          <a:p>
            <a:pPr>
              <a:buNone/>
            </a:pPr>
            <a:endParaRPr lang="en-US" sz="1400" dirty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Russian Revolution:</a:t>
            </a:r>
            <a:endParaRPr lang="en-US" sz="1400" dirty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Zimmerman </a:t>
            </a:r>
            <a:r>
              <a:rPr lang="en-US" sz="1400" dirty="0" smtClean="0"/>
              <a:t>Telegram:</a:t>
            </a:r>
          </a:p>
          <a:p>
            <a:pPr>
              <a:buNone/>
            </a:pPr>
            <a:endParaRPr lang="en-US" sz="1400" dirty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443" y="451765"/>
            <a:ext cx="321945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Isolationism: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Militarism: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Nationalism: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Alliance: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17936" y="753724"/>
            <a:ext cx="2576016" cy="13630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41074" y="2405744"/>
            <a:ext cx="2576016" cy="13630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41074" y="4057764"/>
            <a:ext cx="2576016" cy="13630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7936" y="5709784"/>
            <a:ext cx="2576016" cy="10642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19719" y="751408"/>
            <a:ext cx="1437290" cy="1359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32220" y="2409157"/>
            <a:ext cx="1437290" cy="1359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832220" y="4057764"/>
            <a:ext cx="1437290" cy="1359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832220" y="5715513"/>
            <a:ext cx="1437290" cy="1067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87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4495800" cy="6126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800" b="1" dirty="0" smtClean="0"/>
              <a:t>Timeline: World At War</a:t>
            </a:r>
          </a:p>
          <a:p>
            <a:pPr>
              <a:buNone/>
            </a:pPr>
            <a:r>
              <a:rPr lang="en-US" sz="1800" dirty="0" smtClean="0"/>
              <a:t>	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8630" y="1"/>
            <a:ext cx="4343400" cy="38457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dirty="0" smtClean="0"/>
              <a:t>Vocabulary terms: </a:t>
            </a:r>
          </a:p>
          <a:p>
            <a:pPr>
              <a:buNone/>
            </a:pPr>
            <a:r>
              <a:rPr lang="en-US" sz="1400" b="1" dirty="0"/>
              <a:t>W</a:t>
            </a:r>
            <a:r>
              <a:rPr lang="en-US" sz="1400" b="1" dirty="0" smtClean="0"/>
              <a:t>rite </a:t>
            </a:r>
            <a:r>
              <a:rPr lang="en-US" sz="1400" b="1" dirty="0" smtClean="0"/>
              <a:t>the definition and draw an image</a:t>
            </a:r>
            <a:endParaRPr lang="en-US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66700" y="6139811"/>
            <a:ext cx="495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07757" y="77695"/>
            <a:ext cx="495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15</a:t>
            </a:r>
            <a:endParaRPr lang="en-US" sz="20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133600" y="685800"/>
            <a:ext cx="0" cy="5257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66800" y="6858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133600" y="9906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066800" y="12954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133600" y="16002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066800" y="19812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133600" y="22860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62000" y="770531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1066800" y="26670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133600" y="30480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066800" y="34290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133600" y="37338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066800" y="41148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133600" y="44958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066800" y="48006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133600" y="52578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066800" y="5911755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648200" y="470509"/>
            <a:ext cx="400903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Neutrality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Stalemate: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Allies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Central </a:t>
            </a:r>
            <a:r>
              <a:rPr lang="en-US" dirty="0" smtClean="0"/>
              <a:t>Powers: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7361830" y="781480"/>
            <a:ext cx="1600200" cy="1359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648200" y="778067"/>
            <a:ext cx="2576016" cy="13630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653887" y="2417701"/>
            <a:ext cx="2576016" cy="13630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675496" y="4072035"/>
            <a:ext cx="2576016" cy="11857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698241" y="5727962"/>
            <a:ext cx="2576016" cy="10144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361830" y="2407127"/>
            <a:ext cx="1600200" cy="1359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361830" y="4038462"/>
            <a:ext cx="1600200" cy="1219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380027" y="5708627"/>
            <a:ext cx="1600200" cy="1033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58213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100" b="1" i="1" dirty="0" smtClean="0"/>
              <a:t>***Bonus*** Create a political cartoon about some topic related to World War I.</a:t>
            </a:r>
          </a:p>
          <a:p>
            <a:pPr marL="0" indent="0">
              <a:buNone/>
            </a:pPr>
            <a:endParaRPr lang="en-US" sz="1100" i="1" dirty="0"/>
          </a:p>
          <a:p>
            <a:pPr marL="0" indent="0">
              <a:buNone/>
            </a:pPr>
            <a:endParaRPr lang="en-US" sz="110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"/>
            <a:ext cx="4495800" cy="64770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3000" dirty="0" smtClean="0">
                <a:latin typeface="Gill Sans Ultra Bold Condensed" panose="020B0A06020104020203" pitchFamily="34" charset="0"/>
              </a:rPr>
              <a:t> </a:t>
            </a:r>
            <a:endParaRPr lang="en-US" sz="3000" dirty="0" smtClean="0">
              <a:latin typeface="Gill Sans Ultra Bold Condensed" panose="020B0A06020104020203" pitchFamily="34" charset="0"/>
            </a:endParaRPr>
          </a:p>
          <a:p>
            <a:pPr algn="ctr">
              <a:buNone/>
            </a:pPr>
            <a:r>
              <a:rPr lang="en-US" sz="4200" dirty="0" smtClean="0">
                <a:latin typeface="Gill Sans Ultra Bold Condensed" panose="020B0A06020104020203" pitchFamily="34" charset="0"/>
              </a:rPr>
              <a:t>WORLD WAR I</a:t>
            </a:r>
            <a:endParaRPr lang="en-US" sz="4200" dirty="0" smtClean="0">
              <a:latin typeface="Gill Sans Ultra Bold Condensed" panose="020B0A06020104020203" pitchFamily="34" charset="0"/>
            </a:endParaRPr>
          </a:p>
          <a:p>
            <a:pPr algn="ctr">
              <a:buNone/>
            </a:pPr>
            <a:endParaRPr lang="en-US" sz="1800" dirty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r>
              <a:rPr lang="en-US" sz="1800" dirty="0" smtClean="0"/>
              <a:t>By</a:t>
            </a:r>
            <a:r>
              <a:rPr lang="en-US" sz="1800" dirty="0" smtClean="0"/>
              <a:t>_________________________  	Block____</a:t>
            </a: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/>
          </a:p>
          <a:p>
            <a:pPr algn="ctr">
              <a:buNone/>
            </a:pP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5029200" y="1219200"/>
            <a:ext cx="3733800" cy="4191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09600"/>
            <a:ext cx="3810000" cy="58674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4078</TotalTime>
  <Words>320</Words>
  <Application>Microsoft Office PowerPoint</Application>
  <PresentationFormat>On-screen Show (4:3)</PresentationFormat>
  <Paragraphs>223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Gill Sans Ultra Bold Condensed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CFISD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s460211</dc:creator>
  <cp:lastModifiedBy>Christopher Bailey</cp:lastModifiedBy>
  <cp:revision>56</cp:revision>
  <cp:lastPrinted>2015-02-13T15:54:03Z</cp:lastPrinted>
  <dcterms:created xsi:type="dcterms:W3CDTF">2014-09-05T13:53:34Z</dcterms:created>
  <dcterms:modified xsi:type="dcterms:W3CDTF">2015-02-13T16:02:16Z</dcterms:modified>
</cp:coreProperties>
</file>